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76" r:id="rId3"/>
    <p:sldId id="277" r:id="rId4"/>
    <p:sldId id="278" r:id="rId5"/>
    <p:sldId id="290" r:id="rId6"/>
    <p:sldId id="280" r:id="rId7"/>
    <p:sldId id="281" r:id="rId8"/>
    <p:sldId id="282" r:id="rId9"/>
    <p:sldId id="283" r:id="rId10"/>
    <p:sldId id="286" r:id="rId11"/>
    <p:sldId id="284" r:id="rId12"/>
    <p:sldId id="287" r:id="rId13"/>
    <p:sldId id="288" r:id="rId14"/>
    <p:sldId id="289" r:id="rId15"/>
    <p:sldId id="291" r:id="rId16"/>
    <p:sldId id="292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285" r:id="rId26"/>
    <p:sldId id="302" r:id="rId27"/>
    <p:sldId id="307" r:id="rId28"/>
    <p:sldId id="303" r:id="rId29"/>
    <p:sldId id="304" r:id="rId30"/>
    <p:sldId id="308" r:id="rId31"/>
    <p:sldId id="305" r:id="rId32"/>
    <p:sldId id="306" r:id="rId33"/>
    <p:sldId id="257" r:id="rId34"/>
    <p:sldId id="272" r:id="rId35"/>
    <p:sldId id="274" r:id="rId36"/>
    <p:sldId id="273" r:id="rId37"/>
    <p:sldId id="271" r:id="rId38"/>
    <p:sldId id="258" r:id="rId39"/>
    <p:sldId id="264" r:id="rId40"/>
    <p:sldId id="259" r:id="rId41"/>
    <p:sldId id="261" r:id="rId42"/>
    <p:sldId id="262" r:id="rId43"/>
    <p:sldId id="263" r:id="rId44"/>
    <p:sldId id="266" r:id="rId45"/>
    <p:sldId id="269" r:id="rId46"/>
    <p:sldId id="268" r:id="rId47"/>
    <p:sldId id="270" r:id="rId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2425F-DF12-406F-BC81-551B49C7D9BB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04386-EFD0-421A-A937-CC3957DE3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67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DF571B9-324E-4151-A7E2-0138BDCA1AD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1C1EE6D9-CE3A-4412-8D84-E4B9C4C2E8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ny8008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ny800819/Laravel-MeetSystem" TargetMode="External"/><Relationship Id="rId2" Type="http://schemas.openxmlformats.org/officeDocument/2006/relationships/hyperlink" Target="https://github.com/johnny800819/Laravel-BlogMix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3648" y="908720"/>
            <a:ext cx="7406640" cy="2552304"/>
          </a:xfrm>
        </p:spPr>
        <p:txBody>
          <a:bodyPr>
            <a:normAutofit/>
          </a:bodyPr>
          <a:lstStyle/>
          <a:p>
            <a:pPr algn="ctr"/>
            <a:r>
              <a:rPr lang="en-US" altLang="zh-TW" sz="5300" b="1" dirty="0" smtClean="0"/>
              <a:t>Johnny’s Demo</a:t>
            </a:r>
            <a:br>
              <a:rPr lang="en-US" altLang="zh-TW" sz="5300" b="1" dirty="0" smtClean="0"/>
            </a:br>
            <a:r>
              <a:rPr lang="en-US" altLang="zh-TW" sz="5300" b="1" dirty="0" smtClean="0"/>
              <a:t>(Web Site System)</a:t>
            </a:r>
            <a:endParaRPr lang="zh-TW" altLang="en-US" sz="5300" b="1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804248" y="6093296"/>
            <a:ext cx="2133600" cy="47625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2017</a:t>
            </a:r>
            <a:endParaRPr lang="zh-TW" altLang="en-US" sz="2400" b="1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日期版面配置區 4"/>
          <p:cNvSpPr txBox="1">
            <a:spLocks/>
          </p:cNvSpPr>
          <p:nvPr/>
        </p:nvSpPr>
        <p:spPr>
          <a:xfrm>
            <a:off x="3995936" y="4581128"/>
            <a:ext cx="2133600" cy="476250"/>
          </a:xfrm>
          <a:prstGeom prst="rect">
            <a:avLst/>
          </a:prstGeom>
        </p:spPr>
        <p:txBody>
          <a:bodyPr anchor="b"/>
          <a:lstStyle>
            <a:defPPr>
              <a:defRPr lang="zh-TW"/>
            </a:defPPr>
            <a:lvl1pPr marL="0" algn="r" defTabSz="914400" rtl="0" eaLnBrk="1" latinLnBrk="0" hangingPunct="1"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 dirty="0" smtClean="0">
                <a:solidFill>
                  <a:schemeClr val="tx2">
                    <a:satMod val="130000"/>
                  </a:schemeClr>
                </a:solidFill>
                <a:latin typeface="+mj-lt"/>
                <a:ea typeface="+mj-ea"/>
                <a:cs typeface="+mj-cs"/>
              </a:rPr>
              <a:t>GitHub</a:t>
            </a:r>
            <a:endParaRPr lang="zh-TW" altLang="en-US" sz="2400" b="1" dirty="0">
              <a:solidFill>
                <a:schemeClr val="tx2">
                  <a:satMod val="1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31840" y="5057378"/>
            <a:ext cx="3098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https://github.com/johnny800819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15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6120" y="1772816"/>
            <a:ext cx="6747321" cy="447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瀏覽人次排行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794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1997444"/>
            <a:ext cx="7499350" cy="370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2390" y="155234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會員登入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會員註冊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438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1757592"/>
            <a:ext cx="7025332" cy="448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447975" y="13676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已登入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46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0329" y="1737011"/>
            <a:ext cx="6079175" cy="45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會員資料修改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46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2042" y="1765103"/>
            <a:ext cx="6430358" cy="44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聯絡客服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線上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信箱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23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6991" y="1752968"/>
            <a:ext cx="6719425" cy="449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線上客服回應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178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6192688" cy="247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623" y="3140969"/>
            <a:ext cx="6060378" cy="37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447975" y="13676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歷史訂單查詢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178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228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3945" y="1447800"/>
            <a:ext cx="386165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購物車模組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Step1.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填寫資訊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59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126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896" y="1447800"/>
            <a:ext cx="363175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購物車模組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Step2.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確認資訊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59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024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7548" y="1447800"/>
            <a:ext cx="5674454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購物車模組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Step3.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介接綠界金流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59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 smtClean="0">
                <a:latin typeface="+mn-ea"/>
              </a:rPr>
              <a:t>1.</a:t>
            </a:r>
            <a:r>
              <a:rPr lang="zh-TW" altLang="en-US" sz="2600" dirty="0" smtClean="0">
                <a:latin typeface="+mn-ea"/>
              </a:rPr>
              <a:t> 部落格混搭購物車</a:t>
            </a:r>
            <a:r>
              <a:rPr lang="zh-TW" altLang="en-US" sz="2600" dirty="0" smtClean="0">
                <a:latin typeface="+mn-ea"/>
              </a:rPr>
              <a:t>系統</a:t>
            </a:r>
            <a:r>
              <a:rPr lang="en-US" altLang="zh-TW" sz="2600" dirty="0" smtClean="0">
                <a:latin typeface="+mn-ea"/>
              </a:rPr>
              <a:t>(</a:t>
            </a:r>
            <a:r>
              <a:rPr lang="en-US" altLang="zh-TW" sz="2600" b="1" dirty="0" err="1">
                <a:hlinkClick r:id="rId2"/>
              </a:rPr>
              <a:t>Laravel-BlogMix</a:t>
            </a:r>
            <a:r>
              <a:rPr lang="en-US" altLang="zh-TW" sz="2600" dirty="0" smtClean="0">
                <a:latin typeface="+mn-ea"/>
              </a:rPr>
              <a:t>)</a:t>
            </a:r>
            <a:endParaRPr lang="en-US" altLang="zh-TW" sz="2600" dirty="0" smtClean="0">
              <a:latin typeface="+mn-ea"/>
            </a:endParaRPr>
          </a:p>
          <a:p>
            <a:r>
              <a:rPr lang="en-US" altLang="zh-TW" sz="2600" dirty="0" smtClean="0">
                <a:latin typeface="+mn-ea"/>
              </a:rPr>
              <a:t>2.</a:t>
            </a:r>
            <a:r>
              <a:rPr lang="zh-TW" altLang="en-US" sz="2600" dirty="0" smtClean="0">
                <a:latin typeface="+mn-ea"/>
              </a:rPr>
              <a:t> 會議記錄</a:t>
            </a:r>
            <a:r>
              <a:rPr lang="zh-TW" altLang="en-US" sz="2600" dirty="0" smtClean="0">
                <a:latin typeface="+mn-ea"/>
              </a:rPr>
              <a:t>系統</a:t>
            </a:r>
            <a:r>
              <a:rPr lang="en-US" altLang="zh-TW" sz="2600" dirty="0" smtClean="0">
                <a:latin typeface="+mn-ea"/>
              </a:rPr>
              <a:t>(</a:t>
            </a:r>
            <a:r>
              <a:rPr lang="en-US" altLang="zh-TW" sz="2600" b="1" dirty="0" err="1">
                <a:hlinkClick r:id="rId3"/>
              </a:rPr>
              <a:t>Laravel-MeetSystem</a:t>
            </a:r>
            <a:r>
              <a:rPr lang="en-US" altLang="zh-TW" sz="2600" dirty="0" smtClean="0">
                <a:latin typeface="+mn-ea"/>
              </a:rPr>
              <a:t>)</a:t>
            </a:r>
            <a:endParaRPr lang="en-US" altLang="zh-TW" sz="2600" dirty="0" smtClean="0"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56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917" y="1928067"/>
            <a:ext cx="6074451" cy="432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後台登入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4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607725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136" y="4941168"/>
            <a:ext cx="29432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447975" y="136767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首頁模組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4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2511870"/>
            <a:ext cx="7499350" cy="267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5032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會員列表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功能：顯示資訊、新增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、修改及快速權限管理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4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2683014"/>
            <a:ext cx="7499350" cy="233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客服列表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功能：顯示資訊、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回覆問題及變更狀態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4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2361198"/>
            <a:ext cx="7499350" cy="322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51475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訂單列表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功能：顯示資訊、變更狀態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Ps.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後續串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接金流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Response info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及物流出貨情形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4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3046283"/>
            <a:ext cx="7499350" cy="160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管理者列表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功能：顯示資訊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、修改及快速權限管理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63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2039789"/>
            <a:ext cx="6953324" cy="392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文章主類別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功能：顯示資訊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、新增、修改、刪除及變更排序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3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3672408" cy="35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848" y="3428329"/>
            <a:ext cx="3672408" cy="342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503" y="1988840"/>
            <a:ext cx="4176464" cy="126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447975" y="136767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主類別新增、刪除及修改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36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975" y="2420888"/>
            <a:ext cx="7385372" cy="365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41088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文章子類別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功能：顯示資訊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、新增、修改、刪除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Ps.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子類別須連接父類別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3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2434906"/>
            <a:ext cx="7499350" cy="282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文章列表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功能：顯示資訊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、新增、修改、刪除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3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82296" indent="0">
              <a:buNone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CentOS 7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Nginx Server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MySQL (</a:t>
            </a: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Adminer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82296" indent="0"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Laravel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5.2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HTML 5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JavaScript (jQuery 2.1.1)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CSS 3 (Bootstrap 3)</a:t>
            </a:r>
          </a:p>
          <a:p>
            <a:pPr marL="82296" indent="0">
              <a:buNone/>
            </a:pP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套件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2296" indent="0">
              <a:buNone/>
            </a:pP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reCAPTCHA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API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ECPay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SDK</a:t>
            </a:r>
          </a:p>
          <a:p>
            <a:pPr marL="82296" indent="0">
              <a:buNone/>
            </a:pP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Swoole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SDK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Facebook API</a:t>
            </a:r>
          </a:p>
          <a:p>
            <a:pPr marL="82296" indent="0">
              <a:buNone/>
            </a:pP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CKEditor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uploadify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4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6266080" cy="518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249299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文章新增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主類別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子類別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簡述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標籤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縮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uploadify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文章內容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CKEditor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677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2253194"/>
            <a:ext cx="7499350" cy="318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廣告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列表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功能：顯示資訊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、新增、修改、刪除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3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2348880"/>
            <a:ext cx="7499350" cy="421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41088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網站配置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功能：顯示資訊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、新增、修改、刪除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Ps.Google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Analysis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3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en-US" altLang="zh-TW" dirty="0">
              <a:latin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7(</a:t>
            </a: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laravel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5.2)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Apache Server</a:t>
            </a: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JavaScript 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(jQuery)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CSS (Bootstrap)</a:t>
            </a:r>
          </a:p>
          <a:p>
            <a:pPr marL="82296" indent="0"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Linux/Ubuntu</a:t>
            </a:r>
          </a:p>
          <a:p>
            <a:pPr marL="82296" indent="0"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MySQL (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phpmyadmin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82296" indent="0">
              <a:buNone/>
            </a:pP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套件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Google/</a:t>
            </a: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reCAPTCHA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Flatpicker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r>
              <a:rPr lang="en-US" altLang="zh-TW" sz="1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Fullcalendar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Open Data API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2296" indent="0">
              <a:buNone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90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</a:t>
            </a:r>
            <a:r>
              <a:rPr lang="zh-TW" altLang="en-US" dirty="0" smtClean="0">
                <a:latin typeface="+mn-ea"/>
              </a:rPr>
              <a:t>系統</a:t>
            </a:r>
            <a:endParaRPr lang="zh-TW" altLang="en-US" dirty="0"/>
          </a:p>
        </p:txBody>
      </p:sp>
      <p:pic>
        <p:nvPicPr>
          <p:cNvPr id="4" name="Picture 4" descr="C:\Users\HDAA-10135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162" y="1600200"/>
            <a:ext cx="67532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3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5" name="Picture 2" descr="C:\Users\HDAA-10135\Desktop\Flowchar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968" y="1196752"/>
            <a:ext cx="8125032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4" name="Picture 2" descr="C:\Users\HDAA-10135\Desktop\Databas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3437" y="1447800"/>
            <a:ext cx="50826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以下為需求說明：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會議增刪修功能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除清單式列表還須視覺化顯示會議項目於日曆上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點擊會議項目顯示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(1).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簡易會議資料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(2).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開會中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會議開會中頁面可輸入議題、紀錄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待辦事項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，其中每個議題及記錄都要可以指定一位負責人與截止日期，負責人要進入系統填寫處理情形以及上傳相關檔案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系統要含自動提醒功能，提醒與會時間、地點、處理完成未完成等等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會議類型目前分為三種：單一性會議、週會、月會，有週期的會議設計自動產生型式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516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8100392" cy="456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8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2477286"/>
            <a:ext cx="7499350" cy="274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475656" y="16288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Login &amp; Register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77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17029" y="1885316"/>
            <a:ext cx="1720647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部落格文章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664" y="3268788"/>
            <a:ext cx="90431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系統</a:t>
            </a:r>
          </a:p>
        </p:txBody>
      </p:sp>
      <p:sp>
        <p:nvSpPr>
          <p:cNvPr id="7" name="矩形 6"/>
          <p:cNvSpPr/>
          <p:nvPr/>
        </p:nvSpPr>
        <p:spPr>
          <a:xfrm>
            <a:off x="2945268" y="4295701"/>
            <a:ext cx="90431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後台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45268" y="2303169"/>
            <a:ext cx="90431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前台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521060" y="1417596"/>
            <a:ext cx="144016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會員中心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521060" y="2366793"/>
            <a:ext cx="1152128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購物車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21060" y="2866844"/>
            <a:ext cx="1152128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聊天室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17030" y="3864815"/>
            <a:ext cx="144419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會員管理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00911" y="4383017"/>
            <a:ext cx="144419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客服管理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00911" y="4887073"/>
            <a:ext cx="144419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訂單管理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00911" y="5391129"/>
            <a:ext cx="1172277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管理者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03900" y="5884922"/>
            <a:ext cx="144419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文章管理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498180" y="6356605"/>
            <a:ext cx="144419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ea typeface="+mj-ea"/>
                <a:cs typeface="+mj-cs"/>
              </a:rPr>
              <a:t>網站配置</a:t>
            </a:r>
            <a:endParaRPr lang="zh-TW" altLang="en-US" sz="2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+mj-ea"/>
              <a:cs typeface="+mj-cs"/>
            </a:endParaRPr>
          </a:p>
        </p:txBody>
      </p:sp>
      <p:sp>
        <p:nvSpPr>
          <p:cNvPr id="40" name="左大括弧 39"/>
          <p:cNvSpPr/>
          <p:nvPr/>
        </p:nvSpPr>
        <p:spPr>
          <a:xfrm>
            <a:off x="2451979" y="2518612"/>
            <a:ext cx="493289" cy="1992532"/>
          </a:xfrm>
          <a:prstGeom prst="leftBrace">
            <a:avLst>
              <a:gd name="adj1" fmla="val 8333"/>
              <a:gd name="adj2" fmla="val 487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左大括弧 40"/>
          <p:cNvSpPr/>
          <p:nvPr/>
        </p:nvSpPr>
        <p:spPr>
          <a:xfrm>
            <a:off x="3849583" y="1268760"/>
            <a:ext cx="671477" cy="2215471"/>
          </a:xfrm>
          <a:prstGeom prst="leftBrace">
            <a:avLst>
              <a:gd name="adj1" fmla="val 8333"/>
              <a:gd name="adj2" fmla="val 565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左大括弧 41"/>
          <p:cNvSpPr/>
          <p:nvPr/>
        </p:nvSpPr>
        <p:spPr>
          <a:xfrm>
            <a:off x="3849583" y="3699675"/>
            <a:ext cx="671477" cy="3158325"/>
          </a:xfrm>
          <a:prstGeom prst="leftBrace">
            <a:avLst>
              <a:gd name="adj1" fmla="val 8333"/>
              <a:gd name="adj2" fmla="val 261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4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1909559"/>
            <a:ext cx="7499350" cy="38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403648" y="139734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CSS(Google Fonts), jQuery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自我介紹靜態網頁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222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619" y="2019278"/>
            <a:ext cx="5909733" cy="422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835696" y="141277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Open data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紫外線指數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3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2900" y="2562225"/>
            <a:ext cx="7143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19672" y="17008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PHP-mail()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87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378" y="1239492"/>
            <a:ext cx="7221356" cy="542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8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7863" y="1447800"/>
            <a:ext cx="7253824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6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1447800"/>
            <a:ext cx="727280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8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0825" y="1447800"/>
            <a:ext cx="73279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4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會議記錄系統</a:t>
            </a:r>
            <a:endParaRPr lang="zh-TW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6036" y="1447800"/>
            <a:ext cx="623747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1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7041" y="1447800"/>
            <a:ext cx="441546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首頁樣式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21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1716436"/>
            <a:ext cx="6264696" cy="466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最新文章列表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446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1708974"/>
            <a:ext cx="6120680" cy="443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最新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文章內容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01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100" y="1733128"/>
            <a:ext cx="7499350" cy="422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7975" y="136767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Swoole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Socket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聊天室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06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部落格混搭購物車系統</a:t>
            </a:r>
            <a:endParaRPr lang="zh-TW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6251898" cy="421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4233" y="4255303"/>
            <a:ext cx="6688063" cy="259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447975" y="1367679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Facebook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登入模組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尚未介接完成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598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618</TotalTime>
  <Words>780</Words>
  <Application>Microsoft Office PowerPoint</Application>
  <PresentationFormat>如螢幕大小 (4:3)</PresentationFormat>
  <Paragraphs>154</Paragraphs>
  <Slides>47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夏至</vt:lpstr>
      <vt:lpstr>Johnny’s Demo (Web Site System)</vt:lpstr>
      <vt:lpstr>專案介紹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部落格混搭購物車系統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  <vt:lpstr>會議記錄系統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呂育安</dc:creator>
  <cp:lastModifiedBy>呂育安</cp:lastModifiedBy>
  <cp:revision>59</cp:revision>
  <dcterms:created xsi:type="dcterms:W3CDTF">2017-07-18T06:52:58Z</dcterms:created>
  <dcterms:modified xsi:type="dcterms:W3CDTF">2018-01-09T07:04:44Z</dcterms:modified>
</cp:coreProperties>
</file>